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3" r:id="rId1"/>
  </p:sldMasterIdLst>
  <p:notesMasterIdLst>
    <p:notesMasterId r:id="rId9"/>
  </p:notesMasterIdLst>
  <p:sldIdLst>
    <p:sldId id="256" r:id="rId2"/>
    <p:sldId id="258" r:id="rId3"/>
    <p:sldId id="259" r:id="rId4"/>
    <p:sldId id="260" r:id="rId5"/>
    <p:sldId id="261" r:id="rId6"/>
    <p:sldId id="267" r:id="rId7"/>
    <p:sldId id="268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5pPr>
    <a:lvl6pPr marL="22860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6pPr>
    <a:lvl7pPr marL="27432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7pPr>
    <a:lvl8pPr marL="32004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8pPr>
    <a:lvl9pPr marL="36576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</p:clrMru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2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hape 2"/>
          <p:cNvSpPr>
            <a:spLocks noGrp="1" noRo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custGeom>
            <a:avLst/>
            <a:gdLst>
              <a:gd name="T0" fmla="*/ 0 w 120000"/>
              <a:gd name="T1" fmla="*/ 0 h 120000"/>
              <a:gd name="T2" fmla="*/ 4572000 w 120000"/>
              <a:gd name="T3" fmla="*/ 0 h 120000"/>
              <a:gd name="T4" fmla="*/ 4572000 w 120000"/>
              <a:gd name="T5" fmla="*/ 3429000 h 120000"/>
              <a:gd name="T6" fmla="*/ 0 w 120000"/>
              <a:gd name="T7" fmla="*/ 3429000 h 120000"/>
              <a:gd name="T8" fmla="*/ 0 60000 65536"/>
              <a:gd name="T9" fmla="*/ 0 60000 65536"/>
              <a:gd name="T10" fmla="*/ 0 60000 65536"/>
              <a:gd name="T11" fmla="*/ 0 60000 65536"/>
              <a:gd name="T12" fmla="*/ 0 w 120000"/>
              <a:gd name="T13" fmla="*/ 0 h 120000"/>
              <a:gd name="T14" fmla="*/ 120000 w 120000"/>
              <a:gd name="T15" fmla="*/ 120000 h 12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>
            <a:pPr lvl="0"/>
            <a:endParaRPr noProof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Shape 100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anchor="ctr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2" name="Shape 101"/>
          <p:cNvSpPr>
            <a:spLocks noGrp="1" noRot="1"/>
          </p:cNvSpPr>
          <p:nvPr>
            <p:ph type="sldImg" idx="2"/>
          </p:nvPr>
        </p:nvSpPr>
        <p:spPr>
          <a:ln>
            <a:headEnd/>
            <a:tailEnd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Shape 119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anchor="ctr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170" name="Shape 120"/>
          <p:cNvSpPr>
            <a:spLocks noGrp="1" noRot="1"/>
          </p:cNvSpPr>
          <p:nvPr>
            <p:ph type="sldImg" idx="2"/>
          </p:nvPr>
        </p:nvSpPr>
        <p:spPr>
          <a:ln>
            <a:headEnd/>
            <a:tailEnd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Shape 126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anchor="ctr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9218" name="Shape 127"/>
          <p:cNvSpPr>
            <a:spLocks noGrp="1" noRot="1"/>
          </p:cNvSpPr>
          <p:nvPr>
            <p:ph type="sldImg" idx="2"/>
          </p:nvPr>
        </p:nvSpPr>
        <p:spPr>
          <a:ln>
            <a:headEnd/>
            <a:tailEnd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Shape 133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anchor="ctr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1266" name="Shape 134"/>
          <p:cNvSpPr>
            <a:spLocks noGrp="1" noRot="1"/>
          </p:cNvSpPr>
          <p:nvPr>
            <p:ph type="sldImg" idx="2"/>
          </p:nvPr>
        </p:nvSpPr>
        <p:spPr>
          <a:ln>
            <a:headEnd/>
            <a:tailEnd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Shape 139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anchor="ctr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3314" name="Shape 140"/>
          <p:cNvSpPr>
            <a:spLocks noGrp="1" noRot="1"/>
          </p:cNvSpPr>
          <p:nvPr>
            <p:ph type="sldImg" idx="2"/>
          </p:nvPr>
        </p:nvSpPr>
        <p:spPr>
          <a:ln>
            <a:headEnd/>
            <a:tailEnd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hape 188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anchor="ctr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5362" name="Shape 189"/>
          <p:cNvSpPr>
            <a:spLocks noGrp="1" noRot="1"/>
          </p:cNvSpPr>
          <p:nvPr>
            <p:ph type="sldImg" idx="2"/>
          </p:nvPr>
        </p:nvSpPr>
        <p:spPr>
          <a:ln>
            <a:headEnd/>
            <a:tailEnd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hape 198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anchor="ctr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7410" name="Shape 199"/>
          <p:cNvSpPr>
            <a:spLocks noGrp="1" noRot="1"/>
          </p:cNvSpPr>
          <p:nvPr>
            <p:ph type="sldImg" idx="2"/>
          </p:nvPr>
        </p:nvSpPr>
        <p:spPr>
          <a:ln>
            <a:headEnd/>
            <a:tailEnd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Рисунок с подписью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rgbClr val="FFFFFF">
                  <a:alpha val="90980"/>
                </a:srgbClr>
              </a:gs>
              <a:gs pos="37000">
                <a:srgbClr val="FFFFFF">
                  <a:alpha val="75686"/>
                </a:srgbClr>
              </a:gs>
              <a:gs pos="100000">
                <a:srgbClr val="C6E7FC">
                  <a:alpha val="78823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lIns="91425" tIns="45700" rIns="91425" bIns="457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sz="1800" kern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" name="Shape 6"/>
          <p:cNvSpPr/>
          <p:nvPr/>
        </p:nvSpPr>
        <p:spPr>
          <a:xfrm>
            <a:off x="0" y="0"/>
            <a:ext cx="9144000" cy="5105399"/>
          </a:xfrm>
          <a:prstGeom prst="rect">
            <a:avLst/>
          </a:prstGeom>
          <a:gradFill>
            <a:gsLst>
              <a:gs pos="0">
                <a:srgbClr val="FFFFFF">
                  <a:alpha val="88627"/>
                </a:srgbClr>
              </a:gs>
              <a:gs pos="48000">
                <a:srgbClr val="FFFFFF">
                  <a:alpha val="61960"/>
                </a:srgbClr>
              </a:gs>
              <a:gs pos="100000">
                <a:srgbClr val="C6E7FC">
                  <a:alpha val="78823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lIns="91425" tIns="45700" rIns="91425" bIns="457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sz="1800" kern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Shape 7"/>
          <p:cNvSpPr/>
          <p:nvPr/>
        </p:nvSpPr>
        <p:spPr>
          <a:xfrm>
            <a:off x="0" y="3768303"/>
            <a:ext cx="9144000" cy="2286000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29000">
                <a:srgbClr val="FFFFFF">
                  <a:alpha val="29803"/>
                </a:srgbClr>
              </a:gs>
              <a:gs pos="45000">
                <a:srgbClr val="C6E7FC">
                  <a:alpha val="40000"/>
                </a:srgbClr>
              </a:gs>
              <a:gs pos="55000">
                <a:srgbClr val="FFFFFF">
                  <a:alpha val="25882"/>
                </a:srgbClr>
              </a:gs>
              <a:gs pos="65000">
                <a:srgbClr val="C6E7FC">
                  <a:alpha val="6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0"/>
          </a:gradFill>
          <a:ln>
            <a:noFill/>
          </a:ln>
        </p:spPr>
        <p:txBody>
          <a:bodyPr lIns="91425" tIns="45700" rIns="91425" bIns="457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sz="1800" kern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8" name="Shape 8"/>
          <p:cNvSpPr/>
          <p:nvPr/>
        </p:nvSpPr>
        <p:spPr>
          <a:xfrm>
            <a:off x="0" y="1600200"/>
            <a:ext cx="9144000" cy="5105399"/>
          </a:xfrm>
          <a:prstGeom prst="ellipse">
            <a:avLst/>
          </a:prstGeom>
          <a:gradFill>
            <a:gsLst>
              <a:gs pos="0">
                <a:schemeClr val="lt1"/>
              </a:gs>
              <a:gs pos="56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lIns="91425" tIns="45700" rIns="91425" bIns="457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sz="1800" kern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9" name="Shape 73"/>
          <p:cNvSpPr/>
          <p:nvPr/>
        </p:nvSpPr>
        <p:spPr>
          <a:xfrm>
            <a:off x="0" y="3866919"/>
            <a:ext cx="9144000" cy="2991080"/>
          </a:xfrm>
          <a:prstGeom prst="rect">
            <a:avLst/>
          </a:prstGeom>
          <a:gradFill>
            <a:gsLst>
              <a:gs pos="0">
                <a:srgbClr val="FFFFFF">
                  <a:alpha val="91764"/>
                </a:srgbClr>
              </a:gs>
              <a:gs pos="37000">
                <a:srgbClr val="FFFFFF">
                  <a:alpha val="76862"/>
                </a:srgbClr>
              </a:gs>
              <a:gs pos="100000">
                <a:srgbClr val="C6E7FC">
                  <a:alpha val="8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lIns="91425" tIns="45700" rIns="91425" bIns="457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sz="1800" kern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0" name="Shape 74"/>
          <p:cNvSpPr/>
          <p:nvPr/>
        </p:nvSpPr>
        <p:spPr>
          <a:xfrm>
            <a:off x="0" y="0"/>
            <a:ext cx="9144000" cy="3866919"/>
          </a:xfrm>
          <a:prstGeom prst="rect">
            <a:avLst/>
          </a:prstGeom>
          <a:gradFill>
            <a:gsLst>
              <a:gs pos="0">
                <a:srgbClr val="FFFFFF">
                  <a:alpha val="89803"/>
                </a:srgbClr>
              </a:gs>
              <a:gs pos="48000">
                <a:srgbClr val="FFFFFF">
                  <a:alpha val="62745"/>
                </a:srgbClr>
              </a:gs>
              <a:gs pos="100000">
                <a:srgbClr val="C6E7FC">
                  <a:alpha val="8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lIns="91425" tIns="45700" rIns="91425" bIns="457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sz="1800" kern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1" name="Shape 75"/>
          <p:cNvSpPr/>
          <p:nvPr/>
        </p:nvSpPr>
        <p:spPr>
          <a:xfrm>
            <a:off x="0" y="2652310"/>
            <a:ext cx="9144000" cy="2286000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29000">
                <a:srgbClr val="FFFFFF">
                  <a:alpha val="29803"/>
                </a:srgbClr>
              </a:gs>
              <a:gs pos="45000">
                <a:srgbClr val="C6E7FC">
                  <a:alpha val="40000"/>
                </a:srgbClr>
              </a:gs>
              <a:gs pos="55000">
                <a:srgbClr val="FFFFFF">
                  <a:alpha val="25882"/>
                </a:srgbClr>
              </a:gs>
              <a:gs pos="65000">
                <a:srgbClr val="C6E7FC">
                  <a:alpha val="6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0"/>
          </a:gradFill>
          <a:ln>
            <a:noFill/>
          </a:ln>
        </p:spPr>
        <p:txBody>
          <a:bodyPr lIns="91425" tIns="45700" rIns="91425" bIns="457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sz="1800" kern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2" name="Shape 76"/>
          <p:cNvSpPr/>
          <p:nvPr/>
        </p:nvSpPr>
        <p:spPr>
          <a:xfrm>
            <a:off x="0" y="1600200"/>
            <a:ext cx="9144000" cy="5105399"/>
          </a:xfrm>
          <a:prstGeom prst="ellipse">
            <a:avLst/>
          </a:prstGeom>
          <a:gradFill>
            <a:gsLst>
              <a:gs pos="0">
                <a:schemeClr val="lt1"/>
              </a:gs>
              <a:gs pos="54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lIns="91425" tIns="45700" rIns="91425" bIns="457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sz="1800" kern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7" name="Shape 77"/>
          <p:cNvSpPr>
            <a:spLocks noGrp="1"/>
          </p:cNvSpPr>
          <p:nvPr>
            <p:ph type="pic" idx="2"/>
          </p:nvPr>
        </p:nvSpPr>
        <p:spPr>
          <a:xfrm>
            <a:off x="4475175" y="1143000"/>
            <a:ext cx="4114800" cy="3127805"/>
          </a:xfrm>
          <a:prstGeom prst="roundRect">
            <a:avLst>
              <a:gd name="adj" fmla="val 4230"/>
            </a:avLst>
          </a:prstGeom>
          <a:solidFill>
            <a:srgbClr val="9BD5F9"/>
          </a:solidFill>
          <a:ln>
            <a:noFill/>
          </a:ln>
          <a:effectLst>
            <a:reflection stA="23000" endA="300" endPos="28000" sy="-100000" algn="bl" rotWithShape="0"/>
          </a:effectLst>
        </p:spPr>
        <p:txBody>
          <a:bodyPr anchor="ctr"/>
          <a:lstStyle>
            <a:lvl1pPr marL="0" marR="0" indent="0" algn="ctr" rtl="0">
              <a:spcBef>
                <a:spcPts val="0"/>
              </a:spcBef>
              <a:buClr>
                <a:srgbClr val="7F7F7F"/>
              </a:buClr>
              <a:buFont typeface="Trebuchet MS"/>
              <a:buNone/>
              <a:defRPr sz="2000" b="1" i="0" u="none" strike="noStrike" cap="none" baseline="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indent="0" algn="l" rtl="0">
              <a:spcBef>
                <a:spcPts val="0"/>
              </a:spcBef>
              <a:buClr>
                <a:schemeClr val="dk1"/>
              </a:buClr>
              <a:buFont typeface="Trebuchet MS"/>
              <a:buNone/>
              <a:defRPr sz="28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indent="0" algn="l" rtl="0">
              <a:spcBef>
                <a:spcPts val="0"/>
              </a:spcBef>
              <a:buClr>
                <a:schemeClr val="dk1"/>
              </a:buClr>
              <a:buFont typeface="Trebuchet MS"/>
              <a:buNone/>
              <a:defRPr sz="24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indent="0" algn="l" rtl="0">
              <a:spcBef>
                <a:spcPts val="0"/>
              </a:spcBef>
              <a:buClr>
                <a:schemeClr val="dk1"/>
              </a:buClr>
              <a:buFont typeface="Trebuchet MS"/>
              <a:buNone/>
              <a:defRPr sz="20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indent="0" algn="l" rtl="0">
              <a:spcBef>
                <a:spcPts val="0"/>
              </a:spcBef>
              <a:buClr>
                <a:schemeClr val="dk1"/>
              </a:buClr>
              <a:buFont typeface="Trebuchet MS"/>
              <a:buNone/>
              <a:defRPr sz="20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indent="0" algn="l" rtl="0">
              <a:spcBef>
                <a:spcPts val="0"/>
              </a:spcBef>
              <a:buClr>
                <a:schemeClr val="dk1"/>
              </a:buClr>
              <a:buFont typeface="Trebuchet MS"/>
              <a:buNone/>
              <a:defRPr sz="20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indent="0" algn="l" rtl="0">
              <a:spcBef>
                <a:spcPts val="0"/>
              </a:spcBef>
              <a:buClr>
                <a:schemeClr val="dk1"/>
              </a:buClr>
              <a:buFont typeface="Trebuchet MS"/>
              <a:buNone/>
              <a:defRPr sz="20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indent="0" algn="l" rtl="0">
              <a:spcBef>
                <a:spcPts val="0"/>
              </a:spcBef>
              <a:buClr>
                <a:schemeClr val="dk1"/>
              </a:buClr>
              <a:buFont typeface="Trebuchet MS"/>
              <a:buNone/>
              <a:defRPr sz="20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indent="0" algn="l" rtl="0">
              <a:spcBef>
                <a:spcPts val="0"/>
              </a:spcBef>
              <a:buClr>
                <a:schemeClr val="dk1"/>
              </a:buClr>
              <a:buFont typeface="Trebuchet MS"/>
              <a:buNone/>
              <a:defRPr sz="2000" b="0" i="0" u="none" strike="noStrike" cap="none" baseline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lvl="0"/>
            <a:endParaRPr noProof="0">
              <a:sym typeface="Trebuchet MS"/>
            </a:endParaRPr>
          </a:p>
        </p:txBody>
      </p:sp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877887" y="1010486"/>
            <a:ext cx="3694113" cy="2163020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marL="182880" indent="-81279" rtl="0">
              <a:spcBef>
                <a:spcPts val="0"/>
              </a:spcBef>
              <a:buFont typeface="Georgia"/>
              <a:buChar char="*"/>
              <a:defRPr sz="1600"/>
            </a:lvl1pPr>
            <a:lvl2pPr marL="457200" indent="0" rtl="0">
              <a:spcBef>
                <a:spcPts val="0"/>
              </a:spcBef>
              <a:buFont typeface="Trebuchet MS"/>
              <a:buNone/>
              <a:defRPr sz="1200"/>
            </a:lvl2pPr>
            <a:lvl3pPr marL="914400" indent="0" rtl="0">
              <a:spcBef>
                <a:spcPts val="0"/>
              </a:spcBef>
              <a:buFont typeface="Trebuchet MS"/>
              <a:buNone/>
              <a:defRPr sz="1000"/>
            </a:lvl3pPr>
            <a:lvl4pPr marL="1371600" indent="0" rtl="0">
              <a:spcBef>
                <a:spcPts val="0"/>
              </a:spcBef>
              <a:buFont typeface="Trebuchet MS"/>
              <a:buNone/>
              <a:defRPr sz="900"/>
            </a:lvl4pPr>
            <a:lvl5pPr marL="1828800" indent="0" rtl="0">
              <a:spcBef>
                <a:spcPts val="0"/>
              </a:spcBef>
              <a:buFont typeface="Trebuchet MS"/>
              <a:buNone/>
              <a:defRPr sz="900"/>
            </a:lvl5pPr>
            <a:lvl6pPr marL="2286000" indent="0" rtl="0">
              <a:spcBef>
                <a:spcPts val="0"/>
              </a:spcBef>
              <a:buFont typeface="Trebuchet MS"/>
              <a:buNone/>
              <a:defRPr sz="900"/>
            </a:lvl6pPr>
            <a:lvl7pPr marL="2743200" indent="0" rtl="0">
              <a:spcBef>
                <a:spcPts val="0"/>
              </a:spcBef>
              <a:buFont typeface="Trebuchet MS"/>
              <a:buNone/>
              <a:defRPr sz="900"/>
            </a:lvl7pPr>
            <a:lvl8pPr marL="3200400" indent="0" rtl="0">
              <a:spcBef>
                <a:spcPts val="0"/>
              </a:spcBef>
              <a:buFont typeface="Trebuchet MS"/>
              <a:buNone/>
              <a:defRPr sz="900"/>
            </a:lvl8pPr>
            <a:lvl9pPr marL="3657600" indent="0" rtl="0">
              <a:spcBef>
                <a:spcPts val="0"/>
              </a:spcBef>
              <a:buFont typeface="Trebuchet MS"/>
              <a:buNone/>
              <a:defRPr sz="900"/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algn="l" rtl="0">
              <a:spcBef>
                <a:spcPts val="0"/>
              </a:spcBef>
              <a:defRPr sz="4600" b="1"/>
            </a:lvl1pPr>
            <a:lvl2pPr rtl="0">
              <a:spcBef>
                <a:spcPts val="0"/>
              </a:spcBef>
              <a:defRPr>
                <a:solidFill>
                  <a:schemeClr val="dk2"/>
                </a:solidFill>
              </a:defRPr>
            </a:lvl2pPr>
            <a:lvl3pPr rtl="0">
              <a:spcBef>
                <a:spcPts val="0"/>
              </a:spcBef>
              <a:defRPr>
                <a:solidFill>
                  <a:schemeClr val="dk2"/>
                </a:solidFill>
              </a:defRPr>
            </a:lvl3pPr>
            <a:lvl4pPr rtl="0">
              <a:spcBef>
                <a:spcPts val="0"/>
              </a:spcBef>
              <a:defRPr>
                <a:solidFill>
                  <a:schemeClr val="dk2"/>
                </a:solidFill>
              </a:defRPr>
            </a:lvl4pPr>
            <a:lvl5pPr rtl="0">
              <a:spcBef>
                <a:spcPts val="0"/>
              </a:spcBef>
              <a:defRPr>
                <a:solidFill>
                  <a:schemeClr val="dk2"/>
                </a:solidFill>
              </a:defRPr>
            </a:lvl5pPr>
            <a:lvl6pPr rtl="0">
              <a:spcBef>
                <a:spcPts val="0"/>
              </a:spcBef>
              <a:defRPr>
                <a:solidFill>
                  <a:schemeClr val="dk2"/>
                </a:solidFill>
              </a:defRPr>
            </a:lvl6pPr>
            <a:lvl7pPr rtl="0">
              <a:spcBef>
                <a:spcPts val="0"/>
              </a:spcBef>
              <a:defRPr>
                <a:solidFill>
                  <a:schemeClr val="dk2"/>
                </a:solidFill>
              </a:defRPr>
            </a:lvl7pPr>
            <a:lvl8pPr rtl="0">
              <a:spcBef>
                <a:spcPts val="0"/>
              </a:spcBef>
              <a:defRPr>
                <a:solidFill>
                  <a:schemeClr val="dk2"/>
                </a:solidFill>
              </a:defRPr>
            </a:lvl8pPr>
            <a:lvl9pPr rtl="0">
              <a:spcBef>
                <a:spcPts val="0"/>
              </a:spcBef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3" name="Shape 79"/>
          <p:cNvSpPr txBox="1"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hape 80"/>
          <p:cNvSpPr txBox="1"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Shape 81"/>
          <p:cNvSpPr txBox="1"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7CF8B-584C-4C70-A491-44624472DFD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EE0FF"/>
            </a:gs>
            <a:gs pos="60000">
              <a:srgbClr val="FFFFFF"/>
            </a:gs>
            <a:gs pos="100000">
              <a:srgbClr val="69C7FE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9"/>
          <p:cNvSpPr txBox="1">
            <a:spLocks noGrp="1"/>
          </p:cNvSpPr>
          <p:nvPr>
            <p:ph type="title"/>
          </p:nvPr>
        </p:nvSpPr>
        <p:spPr bwMode="auto">
          <a:xfrm>
            <a:off x="1793875" y="4371975"/>
            <a:ext cx="65119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  <p:sp>
        <p:nvSpPr>
          <p:cNvPr id="1027" name="Shape 10"/>
          <p:cNvSpPr txBox="1"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  <p:sp>
        <p:nvSpPr>
          <p:cNvPr id="47132" name="Shape 79"/>
          <p:cNvSpPr txBox="1">
            <a:spLocks noGrp="1"/>
          </p:cNvSpPr>
          <p:nvPr>
            <p:ph type="dt" idx="2"/>
          </p:nvPr>
        </p:nvSpPr>
        <p:spPr bwMode="auto">
          <a:xfrm>
            <a:off x="6172200" y="6172200"/>
            <a:ext cx="2514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ctr" anchorCtr="0" compatLnSpc="1">
            <a:prstTxWarp prst="textNoShape">
              <a:avLst/>
            </a:prstTxWarp>
          </a:bodyPr>
          <a:lstStyle>
            <a:lvl1pPr algn="r">
              <a:defRPr sz="1100" b="1">
                <a:solidFill>
                  <a:srgbClr val="7F7F7F"/>
                </a:solidFill>
                <a:latin typeface="Trebuchet MS" pitchFamily="34" charset="0"/>
                <a:sym typeface="Trebuchet MS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7133" name="Shape 80"/>
          <p:cNvSpPr txBox="1">
            <a:spLocks noGrp="1"/>
          </p:cNvSpPr>
          <p:nvPr>
            <p:ph type="ftr" idx="3"/>
          </p:nvPr>
        </p:nvSpPr>
        <p:spPr bwMode="auto">
          <a:xfrm>
            <a:off x="457200" y="6172200"/>
            <a:ext cx="3352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ctr" anchorCtr="0" compatLnSpc="1">
            <a:prstTxWarp prst="textNoShape">
              <a:avLst/>
            </a:prstTxWarp>
          </a:bodyPr>
          <a:lstStyle>
            <a:lvl1pPr>
              <a:defRPr sz="1100" b="1">
                <a:solidFill>
                  <a:srgbClr val="7F7F7F"/>
                </a:solidFill>
                <a:latin typeface="Trebuchet MS" pitchFamily="34" charset="0"/>
                <a:sym typeface="Trebuchet MS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7134" name="Shape 81"/>
          <p:cNvSpPr txBox="1">
            <a:spLocks noGrp="1"/>
          </p:cNvSpPr>
          <p:nvPr>
            <p:ph type="sldNum" idx="4"/>
          </p:nvPr>
        </p:nvSpPr>
        <p:spPr bwMode="auto">
          <a:xfrm>
            <a:off x="3810000" y="6172200"/>
            <a:ext cx="1828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>
            <a:lvl1pPr algn="ctr">
              <a:buSzPct val="25000"/>
              <a:defRPr sz="1200" b="1">
                <a:solidFill>
                  <a:srgbClr val="7F7F7F"/>
                </a:solidFill>
                <a:latin typeface="Trebuchet MS" pitchFamily="34" charset="0"/>
                <a:sym typeface="Trebuchet MS" pitchFamily="34" charset="0"/>
              </a:defRPr>
            </a:lvl1pPr>
          </a:lstStyle>
          <a:p>
            <a:pPr>
              <a:defRPr/>
            </a:pPr>
            <a:fld id="{D7AC8925-7CA8-4A29-A659-2D2D84BE6DE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5" r:id="rId1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+mj-lt"/>
          <a:ea typeface="+mj-ea"/>
          <a:cs typeface="+mj-cs"/>
          <a:sym typeface="Arial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9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L="342900" indent="-3429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+mn-lt"/>
          <a:ea typeface="+mn-ea"/>
          <a:cs typeface="+mn-cs"/>
          <a:sym typeface="Arial" charset="0"/>
        </a:defRPr>
      </a:lvl1pPr>
      <a:lvl2pPr marL="742950" indent="-28575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+mn-lt"/>
          <a:ea typeface="+mn-ea"/>
          <a:cs typeface="+mn-cs"/>
          <a:sym typeface="Arial" charset="0"/>
        </a:defRPr>
      </a:lvl2pPr>
      <a:lvl3pPr marL="1143000" indent="-228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+mn-lt"/>
          <a:ea typeface="+mn-ea"/>
          <a:cs typeface="+mn-cs"/>
          <a:sym typeface="Arial" charset="0"/>
        </a:defRPr>
      </a:lvl3pPr>
      <a:lvl4pPr marL="1600200" indent="-228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+mn-lt"/>
          <a:ea typeface="+mn-ea"/>
          <a:cs typeface="+mn-cs"/>
          <a:sym typeface="Arial" charset="0"/>
        </a:defRPr>
      </a:lvl4pPr>
      <a:lvl5pPr marL="2057400" indent="-228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+mn-lt"/>
          <a:ea typeface="+mn-ea"/>
          <a:cs typeface="+mn-cs"/>
          <a:sym typeface="Arial" charset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+mn-lt"/>
          <a:ea typeface="+mn-ea"/>
          <a:cs typeface="+mn-cs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+mn-lt"/>
          <a:ea typeface="+mn-ea"/>
          <a:cs typeface="+mn-cs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+mn-lt"/>
          <a:ea typeface="+mn-ea"/>
          <a:cs typeface="+mn-cs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+mn-lt"/>
          <a:ea typeface="+mn-ea"/>
          <a:cs typeface="+mn-cs"/>
          <a:sym typeface="Arial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00"/>
            </a:gs>
            <a:gs pos="100000">
              <a:srgbClr val="765E00"/>
            </a:gs>
          </a:gsLst>
          <a:path path="rect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hape 96"/>
          <p:cNvSpPr txBox="1">
            <a:spLocks noGrp="1"/>
          </p:cNvSpPr>
          <p:nvPr>
            <p:ph type="subTitle" idx="4294967295"/>
          </p:nvPr>
        </p:nvSpPr>
        <p:spPr>
          <a:xfrm>
            <a:off x="1116013" y="1989138"/>
            <a:ext cx="6911975" cy="2376487"/>
          </a:xfrm>
        </p:spPr>
        <p:txBody>
          <a:bodyPr tIns="45700" bIns="45700"/>
          <a:lstStyle/>
          <a:p>
            <a:pPr marL="0" indent="0" eaLnBrk="1" hangingPunct="1">
              <a:buClr>
                <a:srgbClr val="03A8A4"/>
              </a:buClr>
              <a:buSzPct val="25000"/>
              <a:buFont typeface="Georgia" pitchFamily="18" charset="0"/>
              <a:buNone/>
            </a:pPr>
            <a:r>
              <a:rPr lang="uk-UA" sz="4000" smtClean="0">
                <a:solidFill>
                  <a:srgbClr val="FFCC00"/>
                </a:solidFill>
                <a:latin typeface="Bookman Old Style" pitchFamily="18" charset="0"/>
                <a:sym typeface="Trebuchet MS" pitchFamily="34" charset="0"/>
              </a:rPr>
              <a:t>Вчителя Рагівського НВО, класного керівника 6 класу.</a:t>
            </a:r>
          </a:p>
          <a:p>
            <a:pPr marL="0" indent="0" eaLnBrk="1" hangingPunct="1">
              <a:spcBef>
                <a:spcPts val="938"/>
              </a:spcBef>
              <a:buClr>
                <a:srgbClr val="03A8A4"/>
              </a:buClr>
              <a:buSzPct val="25000"/>
              <a:buFont typeface="Georgia" pitchFamily="18" charset="0"/>
              <a:buNone/>
            </a:pPr>
            <a:r>
              <a:rPr lang="uk-UA" sz="4000" smtClean="0">
                <a:solidFill>
                  <a:srgbClr val="FFCC00"/>
                </a:solidFill>
                <a:latin typeface="Bookman Old Style" pitchFamily="18" charset="0"/>
                <a:sym typeface="Trebuchet MS" pitchFamily="34" charset="0"/>
              </a:rPr>
              <a:t>Стаж роботи: 28 років</a:t>
            </a:r>
          </a:p>
        </p:txBody>
      </p:sp>
      <p:sp>
        <p:nvSpPr>
          <p:cNvPr id="4099" name="WordArt 5"/>
          <p:cNvSpPr>
            <a:spLocks noChangeArrowheads="1" noChangeShapeType="1" noTextEdit="1"/>
          </p:cNvSpPr>
          <p:nvPr/>
        </p:nvSpPr>
        <p:spPr bwMode="auto">
          <a:xfrm>
            <a:off x="250825" y="333375"/>
            <a:ext cx="8569325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З досвіду роботи Шаде Валентини Анатоліївни</a:t>
            </a:r>
          </a:p>
        </p:txBody>
      </p:sp>
      <p:pic>
        <p:nvPicPr>
          <p:cNvPr id="4100" name="Picture 6" descr="993_vishitij-rushni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4724400"/>
            <a:ext cx="8713788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Shape 114"/>
          <p:cNvSpPr txBox="1">
            <a:spLocks noGrp="1"/>
          </p:cNvSpPr>
          <p:nvPr>
            <p:ph type="title" idx="4294967295"/>
          </p:nvPr>
        </p:nvSpPr>
        <p:spPr>
          <a:xfrm>
            <a:off x="4716463" y="476250"/>
            <a:ext cx="3960812" cy="5949950"/>
          </a:xfrm>
        </p:spPr>
        <p:txBody>
          <a:bodyPr tIns="45700" bIns="45700" anchor="b"/>
          <a:lstStyle/>
          <a:p>
            <a:pPr marL="319088" indent="-319088" algn="ctr" eaLnBrk="1" hangingPunct="1">
              <a:buClr>
                <a:srgbClr val="03A8A4"/>
              </a:buClr>
              <a:buSzPct val="128000"/>
              <a:buFont typeface="Georgia" pitchFamily="18" charset="0"/>
              <a:buNone/>
            </a:pPr>
            <a:r>
              <a:rPr lang="ru-RU" sz="3200" b="1" i="1" smtClean="0">
                <a:latin typeface="Verdana" pitchFamily="34" charset="0"/>
                <a:sym typeface="Trebuchet MS" pitchFamily="34" charset="0"/>
              </a:rPr>
              <a:t>Головне, щоб одночасно учень бачив, спостерігав і робив. </a:t>
            </a:r>
            <a:br>
              <a:rPr lang="ru-RU" sz="3200" b="1" i="1" smtClean="0">
                <a:latin typeface="Verdana" pitchFamily="34" charset="0"/>
                <a:sym typeface="Trebuchet MS" pitchFamily="34" charset="0"/>
              </a:rPr>
            </a:br>
            <a:r>
              <a:rPr lang="ru-RU" sz="3200" b="1" i="1" smtClean="0">
                <a:latin typeface="Verdana" pitchFamily="34" charset="0"/>
                <a:sym typeface="Trebuchet MS" pitchFamily="34" charset="0"/>
              </a:rPr>
              <a:t>Де є ці три речі, там є жива думка, яка загострює розум.</a:t>
            </a:r>
            <a:br>
              <a:rPr lang="ru-RU" sz="3200" b="1" i="1" smtClean="0">
                <a:latin typeface="Verdana" pitchFamily="34" charset="0"/>
                <a:sym typeface="Trebuchet MS" pitchFamily="34" charset="0"/>
              </a:rPr>
            </a:br>
            <a:r>
              <a:rPr lang="ru-RU" sz="3200" b="1" i="1" smtClean="0">
                <a:latin typeface="Verdana" pitchFamily="34" charset="0"/>
                <a:sym typeface="Trebuchet MS" pitchFamily="34" charset="0"/>
              </a:rPr>
              <a:t>                В.О. Сухомлинський</a:t>
            </a:r>
            <a:r>
              <a:rPr lang="ru-RU" smtClean="0">
                <a:sym typeface="Trebuchet MS" pitchFamily="34" charset="0"/>
              </a:rPr>
              <a:t> </a:t>
            </a:r>
            <a:endParaRPr lang="uk-UA" smtClean="0">
              <a:sym typeface="Trebuchet MS" pitchFamily="34" charset="0"/>
            </a:endParaRPr>
          </a:p>
        </p:txBody>
      </p:sp>
      <p:pic>
        <p:nvPicPr>
          <p:cNvPr id="6146" name="Рисунок 1" descr="C:\Documents and Settings\Admin\Мои документы\Bluetooth Exchange Folder\Фото-005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260350"/>
            <a:ext cx="2976562" cy="374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Shape 122"/>
          <p:cNvSpPr txBox="1">
            <a:spLocks noGrp="1"/>
          </p:cNvSpPr>
          <p:nvPr>
            <p:ph type="title" idx="4294967295"/>
          </p:nvPr>
        </p:nvSpPr>
        <p:spPr>
          <a:xfrm>
            <a:off x="323850" y="260350"/>
            <a:ext cx="8064500" cy="2952750"/>
          </a:xfrm>
        </p:spPr>
        <p:txBody>
          <a:bodyPr tIns="45700" bIns="45700" anchor="b"/>
          <a:lstStyle/>
          <a:p>
            <a:pPr marL="319088" indent="-319088" algn="ctr" eaLnBrk="1" hangingPunct="1">
              <a:lnSpc>
                <a:spcPct val="150000"/>
              </a:lnSpc>
              <a:buClr>
                <a:srgbClr val="03A8A4"/>
              </a:buClr>
              <a:buSzPct val="128000"/>
              <a:buFont typeface="Georgia" pitchFamily="18" charset="0"/>
              <a:buNone/>
            </a:pPr>
            <a:r>
              <a:rPr lang="uk-UA" sz="3200" b="1" smtClean="0">
                <a:solidFill>
                  <a:schemeClr val="bg2"/>
                </a:solidFill>
                <a:latin typeface="Trebuchet MS" pitchFamily="34" charset="0"/>
                <a:sym typeface="Trebuchet MS" pitchFamily="34" charset="0"/>
              </a:rPr>
              <a:t>Проблема, над якою працюю:</a:t>
            </a:r>
            <a:r>
              <a:rPr lang="uk-UA" sz="3200" b="1" smtClean="0">
                <a:latin typeface="Trebuchet MS" pitchFamily="34" charset="0"/>
                <a:sym typeface="Trebuchet MS" pitchFamily="34" charset="0"/>
              </a:rPr>
              <a:t> </a:t>
            </a:r>
            <a:r>
              <a:rPr lang="uk-UA" sz="3200" b="1" i="1" smtClean="0">
                <a:solidFill>
                  <a:srgbClr val="FFCC00"/>
                </a:solidFill>
                <a:latin typeface="Comic Sans MS" pitchFamily="66" charset="0"/>
                <a:cs typeface="Times New Roman" pitchFamily="18" charset="0"/>
                <a:sym typeface="Times New Roman" pitchFamily="18" charset="0"/>
              </a:rPr>
              <a:t>«Формування патріотичної, творчої особистості у процесі навчальної діяльності».</a:t>
            </a:r>
            <a:r>
              <a:rPr lang="uk-UA" sz="3200" b="1" smtClean="0">
                <a:latin typeface="Trebuchet MS" pitchFamily="34" charset="0"/>
                <a:sym typeface="Trebuchet MS" pitchFamily="34" charset="0"/>
              </a:rPr>
              <a:t> </a:t>
            </a:r>
          </a:p>
        </p:txBody>
      </p:sp>
      <p:sp>
        <p:nvSpPr>
          <p:cNvPr id="8194" name="Shape 123"/>
          <p:cNvSpPr txBox="1">
            <a:spLocks noGrp="1"/>
          </p:cNvSpPr>
          <p:nvPr>
            <p:ph type="body" idx="4294967295"/>
          </p:nvPr>
        </p:nvSpPr>
        <p:spPr>
          <a:xfrm>
            <a:off x="323850" y="3357563"/>
            <a:ext cx="8496300" cy="3167062"/>
          </a:xfrm>
        </p:spPr>
        <p:txBody>
          <a:bodyPr tIns="45700" bIns="45700"/>
          <a:lstStyle/>
          <a:p>
            <a:pPr marL="0" indent="0" algn="ctr" eaLnBrk="1" hangingPunct="1">
              <a:spcAft>
                <a:spcPts val="300"/>
              </a:spcAft>
              <a:buClr>
                <a:srgbClr val="03A8A4"/>
              </a:buClr>
              <a:buSzPct val="25000"/>
              <a:buFont typeface="Georgia" pitchFamily="18" charset="0"/>
              <a:buNone/>
            </a:pPr>
            <a:r>
              <a:rPr lang="uk-UA" sz="2800" b="1" smtClean="0">
                <a:solidFill>
                  <a:srgbClr val="073E87"/>
                </a:solidFill>
                <a:latin typeface="Trebuchet MS" pitchFamily="34" charset="0"/>
                <a:sym typeface="Trebuchet MS" pitchFamily="34" charset="0"/>
              </a:rPr>
              <a:t> </a:t>
            </a:r>
            <a:r>
              <a:rPr lang="uk-UA" sz="3200" b="1" i="1" smtClean="0">
                <a:solidFill>
                  <a:schemeClr val="bg2"/>
                </a:solidFill>
                <a:latin typeface="Trebuchet MS" pitchFamily="34" charset="0"/>
                <a:sym typeface="Trebuchet MS" pitchFamily="34" charset="0"/>
              </a:rPr>
              <a:t>Мета:</a:t>
            </a:r>
            <a:r>
              <a:rPr lang="uk-UA" sz="3200" i="1" smtClean="0">
                <a:solidFill>
                  <a:schemeClr val="bg2"/>
                </a:solidFill>
                <a:latin typeface="Trebuchet MS" pitchFamily="34" charset="0"/>
                <a:sym typeface="Trebuchet MS" pitchFamily="34" charset="0"/>
              </a:rPr>
              <a:t> виховати людину гуманну, творчу, відповідальну, з активною життєвою позицією, з почуттям власної гідності, чесну, толерантну, працелюбну, життєво компетентну особистість, людину-патріота</a:t>
            </a:r>
            <a:r>
              <a:rPr lang="uk-UA" sz="3200" i="1" smtClean="0">
                <a:solidFill>
                  <a:schemeClr val="hlink"/>
                </a:solidFill>
                <a:latin typeface="Trebuchet MS" pitchFamily="34" charset="0"/>
                <a:sym typeface="Trebuchet MS" pitchFamily="34" charset="0"/>
              </a:rPr>
              <a:t>.</a:t>
            </a:r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hape 129"/>
          <p:cNvSpPr txBox="1">
            <a:spLocks noGrp="1"/>
          </p:cNvSpPr>
          <p:nvPr>
            <p:ph type="title" idx="4294967295"/>
          </p:nvPr>
        </p:nvSpPr>
        <p:spPr>
          <a:xfrm>
            <a:off x="468313" y="115888"/>
            <a:ext cx="7775575" cy="1296987"/>
          </a:xfrm>
        </p:spPr>
        <p:txBody>
          <a:bodyPr tIns="45700" bIns="45700" anchor="b"/>
          <a:lstStyle/>
          <a:p>
            <a:pPr marL="319088" indent="-319088" algn="ctr" eaLnBrk="1" hangingPunct="1">
              <a:lnSpc>
                <a:spcPct val="150000"/>
              </a:lnSpc>
              <a:buClr>
                <a:srgbClr val="03A8A4"/>
              </a:buClr>
              <a:buSzPct val="128000"/>
              <a:buFont typeface="Georgia" pitchFamily="18" charset="0"/>
              <a:buNone/>
            </a:pPr>
            <a:r>
              <a:rPr lang="uk-UA" sz="3200" b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Основним напрямом даної виховної роботи є  :</a:t>
            </a:r>
          </a:p>
        </p:txBody>
      </p:sp>
      <p:sp>
        <p:nvSpPr>
          <p:cNvPr id="10242" name="Shape 130"/>
          <p:cNvSpPr txBox="1">
            <a:spLocks noGrp="1"/>
          </p:cNvSpPr>
          <p:nvPr>
            <p:ph type="body" idx="4294967295"/>
          </p:nvPr>
        </p:nvSpPr>
        <p:spPr>
          <a:xfrm>
            <a:off x="3995738" y="1341438"/>
            <a:ext cx="4679950" cy="5111750"/>
          </a:xfrm>
          <a:solidFill>
            <a:srgbClr val="FFFF00"/>
          </a:solidFill>
        </p:spPr>
        <p:txBody>
          <a:bodyPr tIns="45700" bIns="45700"/>
          <a:lstStyle/>
          <a:p>
            <a:pPr marL="0" indent="0" algn="ctr" eaLnBrk="1" hangingPunct="1">
              <a:buClr>
                <a:srgbClr val="03A8A4"/>
              </a:buClr>
              <a:buSzPct val="25000"/>
              <a:buFont typeface="Georgia" pitchFamily="18" charset="0"/>
              <a:buNone/>
            </a:pPr>
            <a:r>
              <a:rPr lang="uk-UA" sz="2000" i="1" smtClean="0">
                <a:solidFill>
                  <a:srgbClr val="073E87"/>
                </a:solidFill>
                <a:latin typeface="Trebuchet MS" pitchFamily="34" charset="0"/>
                <a:sym typeface="Trebuchet MS" pitchFamily="34" charset="0"/>
              </a:rPr>
              <a:t>  </a:t>
            </a:r>
            <a:r>
              <a:rPr lang="uk-UA" sz="2400" i="1" smtClean="0">
                <a:solidFill>
                  <a:srgbClr val="073E87"/>
                </a:solidFill>
                <a:latin typeface="Trebuchet MS" pitchFamily="34" charset="0"/>
                <a:sym typeface="Trebuchet MS" pitchFamily="34" charset="0"/>
              </a:rPr>
              <a:t>Виховання патріотизму, правової свідомості та толерантності;</a:t>
            </a:r>
          </a:p>
          <a:p>
            <a:pPr marL="0" indent="0" algn="ctr" eaLnBrk="1" hangingPunct="1">
              <a:spcBef>
                <a:spcPts val="775"/>
              </a:spcBef>
              <a:buClr>
                <a:srgbClr val="03A8A4"/>
              </a:buClr>
              <a:buSzPct val="25000"/>
              <a:buFont typeface="Georgia" pitchFamily="18" charset="0"/>
              <a:buNone/>
            </a:pPr>
            <a:r>
              <a:rPr lang="uk-UA" sz="2400" i="1" smtClean="0">
                <a:solidFill>
                  <a:srgbClr val="073E87"/>
                </a:solidFill>
                <a:latin typeface="Trebuchet MS" pitchFamily="34" charset="0"/>
                <a:sym typeface="Trebuchet MS" pitchFamily="34" charset="0"/>
              </a:rPr>
              <a:t>  Формування здорового способу життя;</a:t>
            </a:r>
          </a:p>
          <a:p>
            <a:pPr marL="0" indent="0" algn="ctr" eaLnBrk="1" hangingPunct="1">
              <a:spcBef>
                <a:spcPts val="775"/>
              </a:spcBef>
              <a:buClr>
                <a:srgbClr val="03A8A4"/>
              </a:buClr>
              <a:buSzPct val="25000"/>
              <a:buFont typeface="Georgia" pitchFamily="18" charset="0"/>
              <a:buNone/>
            </a:pPr>
            <a:r>
              <a:rPr lang="uk-UA" sz="2400" i="1" smtClean="0">
                <a:solidFill>
                  <a:srgbClr val="073E87"/>
                </a:solidFill>
                <a:latin typeface="Trebuchet MS" pitchFamily="34" charset="0"/>
                <a:sym typeface="Trebuchet MS" pitchFamily="34" charset="0"/>
              </a:rPr>
              <a:t>  Розвиток  творчих здібностей  особистості;</a:t>
            </a:r>
          </a:p>
          <a:p>
            <a:pPr marL="0" indent="0" algn="ctr" eaLnBrk="1" hangingPunct="1">
              <a:spcBef>
                <a:spcPts val="775"/>
              </a:spcBef>
              <a:buClr>
                <a:srgbClr val="03A8A4"/>
              </a:buClr>
              <a:buSzPct val="25000"/>
              <a:buFont typeface="Georgia" pitchFamily="18" charset="0"/>
              <a:buNone/>
            </a:pPr>
            <a:r>
              <a:rPr lang="uk-UA" sz="2400" i="1" smtClean="0">
                <a:solidFill>
                  <a:srgbClr val="073E87"/>
                </a:solidFill>
                <a:latin typeface="Trebuchet MS" pitchFamily="34" charset="0"/>
                <a:sym typeface="Trebuchet MS" pitchFamily="34" charset="0"/>
              </a:rPr>
              <a:t>   Профілактика правопорушень;</a:t>
            </a:r>
          </a:p>
          <a:p>
            <a:pPr marL="0" indent="0" algn="ctr" eaLnBrk="1" hangingPunct="1">
              <a:spcBef>
                <a:spcPts val="775"/>
              </a:spcBef>
              <a:spcAft>
                <a:spcPts val="300"/>
              </a:spcAft>
              <a:buClr>
                <a:srgbClr val="03A8A4"/>
              </a:buClr>
              <a:buSzPct val="25000"/>
              <a:buFont typeface="Georgia" pitchFamily="18" charset="0"/>
              <a:buNone/>
            </a:pPr>
            <a:r>
              <a:rPr lang="uk-UA" sz="2400" i="1" smtClean="0">
                <a:solidFill>
                  <a:srgbClr val="073E87"/>
                </a:solidFill>
                <a:latin typeface="Trebuchet MS" pitchFamily="34" charset="0"/>
                <a:sym typeface="Trebuchet MS" pitchFamily="34" charset="0"/>
              </a:rPr>
              <a:t>   Виховання бережливого ставлення до природи, мотивації до праці.</a:t>
            </a:r>
          </a:p>
        </p:txBody>
      </p:sp>
      <p:pic>
        <p:nvPicPr>
          <p:cNvPr id="10243" name="Shape 131"/>
          <p:cNvPicPr preferRelativeResize="0">
            <a:picLocks noChangeAspect="1" noChangeArrowheads="1"/>
          </p:cNvPicPr>
          <p:nvPr/>
        </p:nvPicPr>
        <p:blipFill>
          <a:blip r:embed="rId3"/>
          <a:srcRect t="-2" b="19534"/>
          <a:stretch>
            <a:fillRect/>
          </a:stretch>
        </p:blipFill>
        <p:spPr bwMode="auto">
          <a:xfrm>
            <a:off x="323850" y="549275"/>
            <a:ext cx="3095625" cy="261143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10244" name="Picture 5" descr="загруженно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3213100"/>
            <a:ext cx="3740150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Shape 136"/>
          <p:cNvSpPr txBox="1">
            <a:spLocks noGrp="1"/>
          </p:cNvSpPr>
          <p:nvPr>
            <p:ph type="title" idx="4294967295"/>
          </p:nvPr>
        </p:nvSpPr>
        <p:spPr>
          <a:xfrm>
            <a:off x="250825" y="115888"/>
            <a:ext cx="8713788" cy="1081087"/>
          </a:xfrm>
        </p:spPr>
        <p:txBody>
          <a:bodyPr tIns="45700" bIns="45700" anchor="b"/>
          <a:lstStyle/>
          <a:p>
            <a:pPr marL="319088" indent="-319088" algn="ctr" eaLnBrk="1" hangingPunct="1">
              <a:lnSpc>
                <a:spcPct val="150000"/>
              </a:lnSpc>
              <a:buClr>
                <a:srgbClr val="03A8A4"/>
              </a:buClr>
              <a:buSzPct val="128000"/>
              <a:buFont typeface="Georgia" pitchFamily="18" charset="0"/>
              <a:buNone/>
            </a:pPr>
            <a:r>
              <a:rPr lang="uk-UA" sz="3600" b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Цілі і задачі  виховної роботи:</a:t>
            </a:r>
          </a:p>
        </p:txBody>
      </p:sp>
      <p:sp>
        <p:nvSpPr>
          <p:cNvPr id="12290" name="Shape 137"/>
          <p:cNvSpPr txBox="1">
            <a:spLocks noGrp="1"/>
          </p:cNvSpPr>
          <p:nvPr>
            <p:ph type="body" idx="4294967295"/>
          </p:nvPr>
        </p:nvSpPr>
        <p:spPr>
          <a:xfrm>
            <a:off x="250825" y="1341438"/>
            <a:ext cx="8785225" cy="5183187"/>
          </a:xfrm>
          <a:solidFill>
            <a:schemeClr val="accent1"/>
          </a:solidFill>
        </p:spPr>
        <p:txBody>
          <a:bodyPr tIns="45700" bIns="45700"/>
          <a:lstStyle/>
          <a:p>
            <a:pPr marL="0" indent="0" eaLnBrk="1" hangingPunct="1">
              <a:buClr>
                <a:srgbClr val="03A8A4"/>
              </a:buClr>
              <a:buSzPct val="25000"/>
              <a:buFont typeface="Wingdings" pitchFamily="2" charset="2"/>
              <a:buNone/>
            </a:pPr>
            <a:r>
              <a:rPr lang="uk-UA" sz="2000" i="1" smtClean="0">
                <a:solidFill>
                  <a:srgbClr val="073E87"/>
                </a:solidFill>
                <a:latin typeface="Trebuchet MS" pitchFamily="34" charset="0"/>
                <a:sym typeface="Trebuchet MS" pitchFamily="34" charset="0"/>
              </a:rPr>
              <a:t> Виховання патріотизму та любові до батьківщини. </a:t>
            </a:r>
          </a:p>
          <a:p>
            <a:pPr marL="0" indent="0" eaLnBrk="1" hangingPunct="1">
              <a:buClr>
                <a:srgbClr val="03A8A4"/>
              </a:buClr>
              <a:buSzPct val="25000"/>
              <a:buFont typeface="Wingdings" pitchFamily="2" charset="2"/>
              <a:buNone/>
            </a:pPr>
            <a:endParaRPr lang="uk-UA" sz="2000" i="1" smtClean="0">
              <a:solidFill>
                <a:srgbClr val="073E87"/>
              </a:solidFill>
              <a:latin typeface="Trebuchet MS" pitchFamily="34" charset="0"/>
              <a:sym typeface="Trebuchet MS" pitchFamily="34" charset="0"/>
            </a:endParaRPr>
          </a:p>
          <a:p>
            <a:pPr marL="0" indent="0" eaLnBrk="1" hangingPunct="1">
              <a:buClr>
                <a:srgbClr val="03A8A4"/>
              </a:buClr>
              <a:buSzPct val="25000"/>
              <a:buFont typeface="Wingdings" pitchFamily="2" charset="2"/>
              <a:buNone/>
            </a:pPr>
            <a:r>
              <a:rPr lang="uk-UA" sz="2000" i="1" smtClean="0">
                <a:solidFill>
                  <a:srgbClr val="073E87"/>
                </a:solidFill>
                <a:latin typeface="Trebuchet MS" pitchFamily="34" charset="0"/>
                <a:sym typeface="Trebuchet MS" pitchFamily="34" charset="0"/>
              </a:rPr>
              <a:t>Вивчити індивідуальні особливості учнів, їх  інтереси  та потреби;</a:t>
            </a:r>
          </a:p>
          <a:p>
            <a:pPr marL="0" indent="0" eaLnBrk="1" hangingPunct="1">
              <a:spcBef>
                <a:spcPts val="775"/>
              </a:spcBef>
              <a:buClr>
                <a:srgbClr val="03A8A4"/>
              </a:buClr>
              <a:buSzPct val="25000"/>
              <a:buFont typeface="Wingdings" pitchFamily="2" charset="2"/>
              <a:buNone/>
            </a:pPr>
            <a:r>
              <a:rPr lang="uk-UA" sz="2000" i="1" smtClean="0">
                <a:solidFill>
                  <a:srgbClr val="073E87"/>
                </a:solidFill>
                <a:latin typeface="Trebuchet MS" pitchFamily="34" charset="0"/>
                <a:sym typeface="Trebuchet MS" pitchFamily="34" charset="0"/>
              </a:rPr>
              <a:t>     Виховувати   культуру поведінки, бережливе ставлення до природи,мотивацію до праці;</a:t>
            </a:r>
          </a:p>
          <a:p>
            <a:pPr marL="0" indent="0" eaLnBrk="1" hangingPunct="1">
              <a:spcBef>
                <a:spcPts val="775"/>
              </a:spcBef>
              <a:buClr>
                <a:srgbClr val="03A8A4"/>
              </a:buClr>
              <a:buSzPct val="25000"/>
              <a:buFont typeface="Wingdings" pitchFamily="2" charset="2"/>
              <a:buNone/>
            </a:pPr>
            <a:r>
              <a:rPr lang="uk-UA" sz="2000" i="1" smtClean="0">
                <a:solidFill>
                  <a:srgbClr val="073E87"/>
                </a:solidFill>
                <a:latin typeface="Trebuchet MS" pitchFamily="34" charset="0"/>
                <a:sym typeface="Trebuchet MS" pitchFamily="34" charset="0"/>
              </a:rPr>
              <a:t>     Формувати ціннісне  ставлення до свого здоров’я;</a:t>
            </a:r>
          </a:p>
          <a:p>
            <a:pPr marL="0" indent="0" eaLnBrk="1" hangingPunct="1">
              <a:spcBef>
                <a:spcPts val="775"/>
              </a:spcBef>
              <a:buClr>
                <a:srgbClr val="03A8A4"/>
              </a:buClr>
              <a:buSzPct val="25000"/>
              <a:buFont typeface="Wingdings" pitchFamily="2" charset="2"/>
              <a:buNone/>
            </a:pPr>
            <a:r>
              <a:rPr lang="uk-UA" sz="2000" i="1" smtClean="0">
                <a:solidFill>
                  <a:srgbClr val="073E87"/>
                </a:solidFill>
                <a:latin typeface="Trebuchet MS" pitchFamily="34" charset="0"/>
                <a:sym typeface="Trebuchet MS" pitchFamily="34" charset="0"/>
              </a:rPr>
              <a:t>     Формувати активне ставлення до суспільного життя; </a:t>
            </a:r>
          </a:p>
          <a:p>
            <a:pPr marL="0" indent="0" eaLnBrk="1" hangingPunct="1">
              <a:spcBef>
                <a:spcPts val="775"/>
              </a:spcBef>
              <a:buClr>
                <a:srgbClr val="03A8A4"/>
              </a:buClr>
              <a:buSzPct val="25000"/>
              <a:buFont typeface="Wingdings" pitchFamily="2" charset="2"/>
              <a:buNone/>
            </a:pPr>
            <a:r>
              <a:rPr lang="uk-UA" sz="2000" i="1" smtClean="0">
                <a:solidFill>
                  <a:srgbClr val="073E87"/>
                </a:solidFill>
                <a:latin typeface="Trebuchet MS" pitchFamily="34" charset="0"/>
                <a:sym typeface="Trebuchet MS" pitchFamily="34" charset="0"/>
              </a:rPr>
              <a:t>          Виховувати  позитивні риси характеру: відповідальність, чесність, толерантність, співпереживання, старанність, шанобливе ставлення до старших, дисциплінованість;</a:t>
            </a:r>
          </a:p>
          <a:p>
            <a:pPr marL="0" indent="0" eaLnBrk="1" hangingPunct="1">
              <a:spcBef>
                <a:spcPts val="775"/>
              </a:spcBef>
              <a:buClr>
                <a:srgbClr val="03A8A4"/>
              </a:buClr>
              <a:buSzPct val="25000"/>
              <a:buFont typeface="Wingdings" pitchFamily="2" charset="2"/>
              <a:buNone/>
            </a:pPr>
            <a:r>
              <a:rPr lang="uk-UA" sz="2000" i="1" smtClean="0">
                <a:solidFill>
                  <a:srgbClr val="073E87"/>
                </a:solidFill>
                <a:latin typeface="Trebuchet MS" pitchFamily="34" charset="0"/>
                <a:sym typeface="Trebuchet MS" pitchFamily="34" charset="0"/>
              </a:rPr>
              <a:t>      Розвивати лідерські якості дитини.</a:t>
            </a:r>
          </a:p>
          <a:p>
            <a:pPr marL="0" indent="0" algn="r" eaLnBrk="1" hangingPunct="1">
              <a:spcBef>
                <a:spcPts val="775"/>
              </a:spcBef>
              <a:spcAft>
                <a:spcPts val="300"/>
              </a:spcAft>
              <a:buClr>
                <a:srgbClr val="03A8A4"/>
              </a:buClr>
              <a:buFont typeface="Georgia" pitchFamily="18" charset="0"/>
              <a:buNone/>
            </a:pPr>
            <a:endParaRPr lang="ru-RU" sz="2000" smtClean="0">
              <a:solidFill>
                <a:srgbClr val="073E87"/>
              </a:solidFill>
              <a:latin typeface="Trebuchet MS" pitchFamily="34" charset="0"/>
              <a:sym typeface="Trebuchet MS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hape 185"/>
          <p:cNvSpPr txBox="1">
            <a:spLocks noGrp="1"/>
          </p:cNvSpPr>
          <p:nvPr>
            <p:ph type="title" idx="4294967295"/>
          </p:nvPr>
        </p:nvSpPr>
        <p:spPr>
          <a:xfrm>
            <a:off x="179388" y="0"/>
            <a:ext cx="8713787" cy="1225550"/>
          </a:xfrm>
        </p:spPr>
        <p:txBody>
          <a:bodyPr tIns="45700" bIns="45700"/>
          <a:lstStyle/>
          <a:p>
            <a:pPr marL="319088" indent="441325" algn="ctr" eaLnBrk="1" hangingPunct="1">
              <a:lnSpc>
                <a:spcPct val="150000"/>
              </a:lnSpc>
              <a:buClr>
                <a:srgbClr val="03A8A4"/>
              </a:buClr>
              <a:buSzPct val="128000"/>
              <a:buFont typeface="Georgia" pitchFamily="18" charset="0"/>
              <a:buNone/>
            </a:pPr>
            <a:r>
              <a:rPr lang="uk-UA" sz="3600" b="1" i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Вирішення завдань виховної роботи здійснюється за напрямками:</a:t>
            </a:r>
          </a:p>
        </p:txBody>
      </p:sp>
      <p:pic>
        <p:nvPicPr>
          <p:cNvPr id="14338" name="Shape 186"/>
          <p:cNvPicPr preferRelativeResize="0"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1989138"/>
            <a:ext cx="7632700" cy="460851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hape 191"/>
          <p:cNvSpPr txBox="1">
            <a:spLocks noGrp="1"/>
          </p:cNvSpPr>
          <p:nvPr>
            <p:ph type="title" idx="4294967295"/>
          </p:nvPr>
        </p:nvSpPr>
        <p:spPr>
          <a:xfrm>
            <a:off x="107950" y="0"/>
            <a:ext cx="8856663" cy="1125538"/>
          </a:xfrm>
        </p:spPr>
        <p:txBody>
          <a:bodyPr tIns="45700" bIns="45700" anchor="b"/>
          <a:lstStyle/>
          <a:p>
            <a:pPr marL="319088" indent="-319088" algn="ctr" eaLnBrk="1" hangingPunct="1">
              <a:buClr>
                <a:srgbClr val="03A8A4"/>
              </a:buClr>
              <a:buSzPct val="128000"/>
              <a:buFont typeface="Georgia" pitchFamily="18" charset="0"/>
              <a:buNone/>
            </a:pPr>
            <a:r>
              <a:rPr lang="uk-UA" sz="2400" b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Розвиток дитини, її творчого потенціалу забезпечується через активну діяльність та участь у різних заходах</a:t>
            </a:r>
          </a:p>
        </p:txBody>
      </p:sp>
      <p:sp>
        <p:nvSpPr>
          <p:cNvPr id="16386" name="Shape 192"/>
          <p:cNvSpPr txBox="1">
            <a:spLocks noGrp="1"/>
          </p:cNvSpPr>
          <p:nvPr>
            <p:ph type="body" idx="4294967295"/>
          </p:nvPr>
        </p:nvSpPr>
        <p:spPr>
          <a:xfrm>
            <a:off x="3132138" y="1125538"/>
            <a:ext cx="3744912" cy="2447925"/>
          </a:xfrm>
          <a:solidFill>
            <a:schemeClr val="accent1"/>
          </a:solidFill>
        </p:spPr>
        <p:txBody>
          <a:bodyPr tIns="45700" bIns="45700"/>
          <a:lstStyle/>
          <a:p>
            <a:pPr marL="0" indent="0" eaLnBrk="1" hangingPunct="1">
              <a:lnSpc>
                <a:spcPct val="95000"/>
              </a:lnSpc>
              <a:buClr>
                <a:srgbClr val="03A8A4"/>
              </a:buClr>
              <a:buSzPct val="25000"/>
              <a:buFont typeface="Georgia" pitchFamily="18" charset="0"/>
              <a:buNone/>
            </a:pPr>
            <a:r>
              <a:rPr lang="uk-UA" sz="2000" i="1" smtClean="0">
                <a:solidFill>
                  <a:srgbClr val="073E87"/>
                </a:solidFill>
                <a:latin typeface="Rockwell Extra Bold" pitchFamily="18" charset="0"/>
                <a:cs typeface="Times New Roman" pitchFamily="18" charset="0"/>
                <a:sym typeface="Times New Roman" pitchFamily="18" charset="0"/>
              </a:rPr>
              <a:t>Перший дзвоник</a:t>
            </a:r>
            <a:r>
              <a:rPr lang="uk-UA" sz="2000" i="1" smtClean="0">
                <a:solidFill>
                  <a:srgbClr val="073E87"/>
                </a:solidFill>
                <a:cs typeface="Times New Roman" pitchFamily="18" charset="0"/>
                <a:sym typeface="Times New Roman" pitchFamily="18" charset="0"/>
              </a:rPr>
              <a:t>;  </a:t>
            </a:r>
            <a:r>
              <a:rPr lang="uk-UA" sz="2000" i="1" smtClean="0">
                <a:solidFill>
                  <a:srgbClr val="073E87"/>
                </a:solidFill>
                <a:latin typeface="Rockwell Extra Bold" pitchFamily="18" charset="0"/>
                <a:cs typeface="Times New Roman" pitchFamily="18" charset="0"/>
                <a:sym typeface="Times New Roman" pitchFamily="18" charset="0"/>
              </a:rPr>
              <a:t>Національна символіка</a:t>
            </a:r>
            <a:r>
              <a:rPr lang="uk-UA" sz="2000" i="1" smtClean="0">
                <a:solidFill>
                  <a:srgbClr val="073E87"/>
                </a:solidFill>
                <a:cs typeface="Times New Roman" pitchFamily="18" charset="0"/>
                <a:sym typeface="Times New Roman" pitchFamily="18" charset="0"/>
              </a:rPr>
              <a:t>;</a:t>
            </a:r>
          </a:p>
          <a:p>
            <a:pPr marL="0" indent="0" eaLnBrk="1" hangingPunct="1">
              <a:lnSpc>
                <a:spcPct val="95000"/>
              </a:lnSpc>
              <a:buClr>
                <a:srgbClr val="03A8A4"/>
              </a:buClr>
              <a:buSzPct val="25000"/>
              <a:buFont typeface="Georgia" pitchFamily="18" charset="0"/>
              <a:buNone/>
            </a:pPr>
            <a:r>
              <a:rPr lang="uk-UA" sz="2000" i="1" smtClean="0">
                <a:solidFill>
                  <a:srgbClr val="073E87"/>
                </a:solidFill>
                <a:latin typeface="Rockwell Extra Bold" pitchFamily="18" charset="0"/>
                <a:cs typeface="Times New Roman" pitchFamily="18" charset="0"/>
                <a:sym typeface="Times New Roman" pitchFamily="18" charset="0"/>
              </a:rPr>
              <a:t>Виставка квітів</a:t>
            </a:r>
            <a:r>
              <a:rPr lang="uk-UA" sz="2000" i="1" smtClean="0">
                <a:solidFill>
                  <a:srgbClr val="073E87"/>
                </a:solidFill>
                <a:cs typeface="Times New Roman" pitchFamily="18" charset="0"/>
                <a:sym typeface="Times New Roman" pitchFamily="18" charset="0"/>
              </a:rPr>
              <a:t>;</a:t>
            </a:r>
          </a:p>
          <a:p>
            <a:pPr marL="0" indent="0" eaLnBrk="1" hangingPunct="1">
              <a:lnSpc>
                <a:spcPct val="95000"/>
              </a:lnSpc>
              <a:buClr>
                <a:srgbClr val="03A8A4"/>
              </a:buClr>
              <a:buSzPct val="25000"/>
              <a:buFont typeface="Georgia" pitchFamily="18" charset="0"/>
              <a:buNone/>
            </a:pPr>
            <a:r>
              <a:rPr lang="uk-UA" sz="2000" i="1" smtClean="0">
                <a:solidFill>
                  <a:srgbClr val="073E87"/>
                </a:solidFill>
                <a:latin typeface="Rockwell Extra Bold" pitchFamily="18" charset="0"/>
                <a:cs typeface="Times New Roman" pitchFamily="18" charset="0"/>
                <a:sym typeface="Times New Roman" pitchFamily="18" charset="0"/>
              </a:rPr>
              <a:t>День похилого віку</a:t>
            </a:r>
            <a:r>
              <a:rPr lang="uk-UA" sz="2000" i="1" smtClean="0">
                <a:solidFill>
                  <a:srgbClr val="073E87"/>
                </a:solidFill>
                <a:cs typeface="Times New Roman" pitchFamily="18" charset="0"/>
                <a:sym typeface="Times New Roman" pitchFamily="18" charset="0"/>
              </a:rPr>
              <a:t>;</a:t>
            </a:r>
          </a:p>
          <a:p>
            <a:pPr marL="0" indent="0" eaLnBrk="1" hangingPunct="1">
              <a:lnSpc>
                <a:spcPct val="95000"/>
              </a:lnSpc>
              <a:buClr>
                <a:srgbClr val="03A8A4"/>
              </a:buClr>
              <a:buSzPct val="25000"/>
              <a:buFont typeface="Georgia" pitchFamily="18" charset="0"/>
              <a:buNone/>
            </a:pPr>
            <a:r>
              <a:rPr lang="uk-UA" sz="2000" i="1" smtClean="0">
                <a:solidFill>
                  <a:srgbClr val="073E87"/>
                </a:solidFill>
                <a:latin typeface="Rockwell Extra Bold" pitchFamily="18" charset="0"/>
                <a:cs typeface="Times New Roman" pitchFamily="18" charset="0"/>
                <a:sym typeface="Times New Roman" pitchFamily="18" charset="0"/>
              </a:rPr>
              <a:t>Свято вчителя</a:t>
            </a:r>
            <a:r>
              <a:rPr lang="uk-UA" sz="2000" i="1" smtClean="0">
                <a:solidFill>
                  <a:srgbClr val="073E87"/>
                </a:solidFill>
                <a:cs typeface="Times New Roman" pitchFamily="18" charset="0"/>
                <a:sym typeface="Times New Roman" pitchFamily="18" charset="0"/>
              </a:rPr>
              <a:t>;</a:t>
            </a:r>
          </a:p>
          <a:p>
            <a:pPr marL="0" indent="0" eaLnBrk="1" hangingPunct="1">
              <a:lnSpc>
                <a:spcPct val="95000"/>
              </a:lnSpc>
              <a:buClr>
                <a:srgbClr val="03A8A4"/>
              </a:buClr>
              <a:buSzPct val="25000"/>
              <a:buFont typeface="Georgia" pitchFamily="18" charset="0"/>
              <a:buNone/>
            </a:pPr>
            <a:r>
              <a:rPr lang="uk-UA" sz="2000" i="1" smtClean="0">
                <a:solidFill>
                  <a:srgbClr val="073E87"/>
                </a:solidFill>
                <a:cs typeface="Times New Roman" pitchFamily="18" charset="0"/>
                <a:sym typeface="Times New Roman" pitchFamily="18" charset="0"/>
              </a:rPr>
              <a:t>Козацькі розваги;</a:t>
            </a:r>
          </a:p>
          <a:p>
            <a:pPr marL="0" indent="0" eaLnBrk="1" hangingPunct="1">
              <a:lnSpc>
                <a:spcPct val="95000"/>
              </a:lnSpc>
              <a:buClr>
                <a:srgbClr val="03A8A4"/>
              </a:buClr>
              <a:buSzPct val="25000"/>
              <a:buFont typeface="Georgia" pitchFamily="18" charset="0"/>
              <a:buNone/>
            </a:pPr>
            <a:r>
              <a:rPr lang="uk-UA" sz="2000" i="1" smtClean="0">
                <a:solidFill>
                  <a:srgbClr val="073E87"/>
                </a:solidFill>
                <a:latin typeface="Rockwell Extra Bold" pitchFamily="18" charset="0"/>
                <a:cs typeface="Times New Roman" pitchFamily="18" charset="0"/>
                <a:sym typeface="Times New Roman" pitchFamily="18" charset="0"/>
              </a:rPr>
              <a:t>Вдягни вишиванку</a:t>
            </a:r>
            <a:r>
              <a:rPr lang="uk-UA" sz="2000" i="1" smtClean="0">
                <a:solidFill>
                  <a:srgbClr val="073E87"/>
                </a:solidFill>
                <a:cs typeface="Times New Roman" pitchFamily="18" charset="0"/>
                <a:sym typeface="Times New Roman" pitchFamily="18" charset="0"/>
              </a:rPr>
              <a:t>; </a:t>
            </a:r>
          </a:p>
          <a:p>
            <a:pPr marL="0" indent="0" eaLnBrk="1" hangingPunct="1">
              <a:lnSpc>
                <a:spcPct val="95000"/>
              </a:lnSpc>
              <a:buClr>
                <a:srgbClr val="03A8A4"/>
              </a:buClr>
              <a:buSzPct val="25000"/>
              <a:buFont typeface="Georgia" pitchFamily="18" charset="0"/>
              <a:buNone/>
            </a:pPr>
            <a:r>
              <a:rPr lang="uk-UA" sz="2000" i="1" smtClean="0">
                <a:solidFill>
                  <a:srgbClr val="073E87"/>
                </a:solidFill>
                <a:cs typeface="Times New Roman" pitchFamily="18" charset="0"/>
                <a:sym typeface="Times New Roman" pitchFamily="18" charset="0"/>
              </a:rPr>
              <a:t>Видатні українці</a:t>
            </a:r>
          </a:p>
        </p:txBody>
      </p:sp>
      <p:pic>
        <p:nvPicPr>
          <p:cNvPr id="16387" name="Picture 8" descr="20150918_13234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25538"/>
            <a:ext cx="296545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9" descr="IMG_20151001_132918_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92725" y="3976688"/>
            <a:ext cx="3311525" cy="223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6" descr="Фото018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860800"/>
            <a:ext cx="4032250" cy="284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name="Воздушный поток">
  <a:themeElements>
    <a:clrScheme name="Волна">
      <a:dk1>
        <a:srgbClr val="000000"/>
      </a:dk1>
      <a:lt1>
        <a:srgbClr val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здушный поток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</TotalTime>
  <Words>192</Words>
  <PresentationFormat>Экран (4:3)</PresentationFormat>
  <Paragraphs>29</Paragraphs>
  <Slides>7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18" baseType="lpstr">
      <vt:lpstr>Arial</vt:lpstr>
      <vt:lpstr>Trebuchet MS</vt:lpstr>
      <vt:lpstr>Bookman Old Style</vt:lpstr>
      <vt:lpstr>Georgia</vt:lpstr>
      <vt:lpstr>Verdana</vt:lpstr>
      <vt:lpstr>Comic Sans MS</vt:lpstr>
      <vt:lpstr>Times New Roman</vt:lpstr>
      <vt:lpstr>Wingdings</vt:lpstr>
      <vt:lpstr>Rockwell Extra Bold</vt:lpstr>
      <vt:lpstr>Воздушный поток</vt:lpstr>
      <vt:lpstr>Воздушный поток</vt:lpstr>
      <vt:lpstr>Слайд 1</vt:lpstr>
      <vt:lpstr>Головне, щоб одночасно учень бачив, спостерігав і робив.  Де є ці три речі, там є жива думка, яка загострює розум.                 В.О. Сухомлинський </vt:lpstr>
      <vt:lpstr>Проблема, над якою працюю: «Формування патріотичної, творчої особистості у процесі навчальної діяльності». </vt:lpstr>
      <vt:lpstr>Основним напрямом даної виховної роботи є  :</vt:lpstr>
      <vt:lpstr>Цілі і задачі  виховної роботи:</vt:lpstr>
      <vt:lpstr>Вирішення завдань виховної роботи здійснюється за напрямками:</vt:lpstr>
      <vt:lpstr>Розвиток дитини, її творчого потенціалу забезпечується через активну діяльність та участь у різних заходах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Natasha</cp:lastModifiedBy>
  <cp:revision>3</cp:revision>
  <dcterms:modified xsi:type="dcterms:W3CDTF">2015-11-01T19:05:44Z</dcterms:modified>
</cp:coreProperties>
</file>